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71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8" r:id="rId10"/>
    <p:sldId id="269" r:id="rId11"/>
    <p:sldId id="270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59E2B07B-FC7A-4D24-B9BF-E451303FB06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E76C554-CA66-4DE6-A67F-5BEC59D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197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B07B-FC7A-4D24-B9BF-E451303FB06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C554-CA66-4DE6-A67F-5BEC59D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317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B07B-FC7A-4D24-B9BF-E451303FB06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C554-CA66-4DE6-A67F-5BEC59D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36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B07B-FC7A-4D24-B9BF-E451303FB06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C554-CA66-4DE6-A67F-5BEC59D10AF2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96582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B07B-FC7A-4D24-B9BF-E451303FB06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C554-CA66-4DE6-A67F-5BEC59D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31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B07B-FC7A-4D24-B9BF-E451303FB06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C554-CA66-4DE6-A67F-5BEC59D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1189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B07B-FC7A-4D24-B9BF-E451303FB06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C554-CA66-4DE6-A67F-5BEC59D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8624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B07B-FC7A-4D24-B9BF-E451303FB06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C554-CA66-4DE6-A67F-5BEC59D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1255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B07B-FC7A-4D24-B9BF-E451303FB06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C554-CA66-4DE6-A67F-5BEC59D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622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B07B-FC7A-4D24-B9BF-E451303FB06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C554-CA66-4DE6-A67F-5BEC59D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724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B07B-FC7A-4D24-B9BF-E451303FB06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C554-CA66-4DE6-A67F-5BEC59D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960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B07B-FC7A-4D24-B9BF-E451303FB06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C554-CA66-4DE6-A67F-5BEC59D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496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B07B-FC7A-4D24-B9BF-E451303FB06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C554-CA66-4DE6-A67F-5BEC59D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27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B07B-FC7A-4D24-B9BF-E451303FB06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C554-CA66-4DE6-A67F-5BEC59D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04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B07B-FC7A-4D24-B9BF-E451303FB06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C554-CA66-4DE6-A67F-5BEC59D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272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B07B-FC7A-4D24-B9BF-E451303FB06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C554-CA66-4DE6-A67F-5BEC59D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41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2B07B-FC7A-4D24-B9BF-E451303FB06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6C554-CA66-4DE6-A67F-5BEC59D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46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2B07B-FC7A-4D24-B9BF-E451303FB06C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6C554-CA66-4DE6-A67F-5BEC59D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4795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  <p:sldLayoutId id="214748373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642723"/>
          </a:xfrm>
        </p:spPr>
        <p:txBody>
          <a:bodyPr>
            <a:normAutofit/>
          </a:bodyPr>
          <a:lstStyle/>
          <a:p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krama</a:t>
            </a:r>
            <a:r>
              <a:rPr lang="en-US" dirty="0" smtClean="0"/>
              <a:t> </a:t>
            </a:r>
            <a:r>
              <a:rPr lang="en-US" dirty="0" err="1" smtClean="0"/>
              <a:t>siswa</a:t>
            </a:r>
            <a:r>
              <a:rPr lang="en-US" dirty="0" smtClean="0"/>
              <a:t> </a:t>
            </a:r>
            <a:r>
              <a:rPr lang="en-US" dirty="0" err="1" smtClean="0"/>
              <a:t>disampaikan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639614"/>
            <a:ext cx="9905999" cy="4151587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600" dirty="0" smtClean="0"/>
              <a:t>MASA PENGENALAN LINGKUNGAN SEKOLAH</a:t>
            </a:r>
          </a:p>
          <a:p>
            <a:pPr marL="0" indent="0" algn="ctr">
              <a:buNone/>
            </a:pPr>
            <a:r>
              <a:rPr lang="en-US" sz="3600" dirty="0"/>
              <a:t>d</a:t>
            </a:r>
            <a:r>
              <a:rPr lang="en-US" sz="3600" dirty="0" smtClean="0"/>
              <a:t>i</a:t>
            </a:r>
          </a:p>
          <a:p>
            <a:pPr marL="0" indent="0" algn="ctr">
              <a:buNone/>
            </a:pPr>
            <a:r>
              <a:rPr lang="en-US" sz="3600" dirty="0" smtClean="0"/>
              <a:t>SMA NEGERI 1 BANDAR</a:t>
            </a:r>
          </a:p>
          <a:p>
            <a:pPr marL="0" indent="0" algn="ctr">
              <a:buNone/>
            </a:pPr>
            <a:r>
              <a:rPr lang="en-US" sz="3600" dirty="0" smtClean="0"/>
              <a:t>KABUPATEN SIMALUNGUN</a:t>
            </a:r>
          </a:p>
          <a:p>
            <a:pPr marL="0" indent="0" algn="ctr">
              <a:buNone/>
            </a:pPr>
            <a:r>
              <a:rPr lang="en-US" sz="3600" dirty="0" err="1"/>
              <a:t>o</a:t>
            </a:r>
            <a:r>
              <a:rPr lang="en-US" sz="3600" dirty="0" err="1" smtClean="0"/>
              <a:t>leh</a:t>
            </a:r>
            <a:endParaRPr lang="en-US" sz="3600" dirty="0" smtClean="0"/>
          </a:p>
          <a:p>
            <a:pPr marL="0" indent="0" algn="ctr">
              <a:buNone/>
            </a:pPr>
            <a:r>
              <a:rPr lang="en-US" sz="3600" dirty="0" smtClean="0"/>
              <a:t>Dra. </a:t>
            </a:r>
            <a:r>
              <a:rPr lang="en-US" sz="3600" dirty="0" err="1" smtClean="0"/>
              <a:t>Elianti</a:t>
            </a:r>
            <a:r>
              <a:rPr lang="en-US" sz="3600" dirty="0" smtClean="0"/>
              <a:t> </a:t>
            </a:r>
            <a:r>
              <a:rPr lang="en-US" sz="3600" dirty="0" err="1" smtClean="0"/>
              <a:t>Nurminah</a:t>
            </a:r>
            <a:r>
              <a:rPr lang="en-US" sz="3600" dirty="0" smtClean="0"/>
              <a:t> </a:t>
            </a:r>
            <a:r>
              <a:rPr lang="en-US" sz="3600" dirty="0" err="1" smtClean="0"/>
              <a:t>Saragih</a:t>
            </a:r>
            <a:endParaRPr lang="en-US" sz="3600" dirty="0" smtClean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503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73799"/>
          </a:xfrm>
        </p:spPr>
        <p:txBody>
          <a:bodyPr/>
          <a:lstStyle/>
          <a:p>
            <a:r>
              <a:rPr lang="en-US" dirty="0" smtClean="0"/>
              <a:t>Tata </a:t>
            </a:r>
            <a:r>
              <a:rPr lang="en-US" dirty="0" err="1" smtClean="0"/>
              <a:t>krama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702676"/>
            <a:ext cx="9905999" cy="40885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Hal-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dihindari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 ;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Membicarakan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yang </a:t>
            </a:r>
            <a:r>
              <a:rPr lang="en-US" dirty="0" err="1" smtClean="0"/>
              <a:t>menyinggung</a:t>
            </a:r>
            <a:r>
              <a:rPr lang="en-US" dirty="0" smtClean="0"/>
              <a:t> </a:t>
            </a:r>
            <a:r>
              <a:rPr lang="en-US" dirty="0" err="1" smtClean="0"/>
              <a:t>perasaan</a:t>
            </a:r>
            <a:r>
              <a:rPr lang="en-US" dirty="0" smtClean="0"/>
              <a:t> orang lain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Mempermalukan</a:t>
            </a:r>
            <a:r>
              <a:rPr lang="en-US" dirty="0" smtClean="0"/>
              <a:t> orang lain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Memborong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pembicaraan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Memotong</a:t>
            </a:r>
            <a:r>
              <a:rPr lang="en-US" dirty="0" smtClean="0"/>
              <a:t> </a:t>
            </a:r>
            <a:r>
              <a:rPr lang="en-US" dirty="0" err="1" smtClean="0"/>
              <a:t>pembicaraan</a:t>
            </a:r>
            <a:r>
              <a:rPr lang="en-US" dirty="0" smtClean="0"/>
              <a:t> orang lain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Berbisik-bisik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Menyela</a:t>
            </a:r>
            <a:r>
              <a:rPr lang="en-US" dirty="0" smtClean="0"/>
              <a:t> </a:t>
            </a:r>
            <a:r>
              <a:rPr lang="en-US" dirty="0" err="1" smtClean="0"/>
              <a:t>pembicaraan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diminta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sambil</a:t>
            </a:r>
            <a:r>
              <a:rPr lang="en-US" dirty="0" smtClean="0"/>
              <a:t> </a:t>
            </a:r>
            <a:r>
              <a:rPr lang="en-US" dirty="0" err="1" smtClean="0"/>
              <a:t>bertolak</a:t>
            </a:r>
            <a:r>
              <a:rPr lang="en-US" dirty="0" smtClean="0"/>
              <a:t> </a:t>
            </a:r>
            <a:r>
              <a:rPr lang="en-US" dirty="0" err="1" smtClean="0"/>
              <a:t>pinggang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351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21096"/>
          </a:xfrm>
        </p:spPr>
        <p:txBody>
          <a:bodyPr/>
          <a:lstStyle/>
          <a:p>
            <a:r>
              <a:rPr lang="en-US" dirty="0" smtClean="0"/>
              <a:t>TUGAS ANDA SEBAGAI PESERTA DIDIK BARU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639614"/>
            <a:ext cx="9905999" cy="4151587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3200" dirty="0" err="1"/>
              <a:t>Tuliskan</a:t>
            </a:r>
            <a:r>
              <a:rPr lang="en-US" sz="3200" dirty="0"/>
              <a:t> </a:t>
            </a:r>
            <a:r>
              <a:rPr lang="en-US" sz="3200" dirty="0" err="1"/>
              <a:t>perasaan</a:t>
            </a:r>
            <a:r>
              <a:rPr lang="en-US" sz="3200" dirty="0"/>
              <a:t> </a:t>
            </a:r>
            <a:r>
              <a:rPr lang="en-US" sz="3200" dirty="0" err="1"/>
              <a:t>anda</a:t>
            </a:r>
            <a:r>
              <a:rPr lang="en-US" sz="3200" dirty="0"/>
              <a:t> </a:t>
            </a:r>
            <a:r>
              <a:rPr lang="en-US" sz="3200" dirty="0" err="1" smtClean="0"/>
              <a:t>ketika</a:t>
            </a:r>
            <a:r>
              <a:rPr lang="en-US" sz="3200" dirty="0" smtClean="0"/>
              <a:t> </a:t>
            </a:r>
            <a:r>
              <a:rPr lang="en-US" sz="3200" dirty="0" err="1" smtClean="0"/>
              <a:t>diterima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peserta</a:t>
            </a:r>
            <a:r>
              <a:rPr lang="en-US" sz="3200" dirty="0" smtClean="0"/>
              <a:t> </a:t>
            </a:r>
            <a:r>
              <a:rPr lang="en-US" sz="3200" dirty="0" err="1" smtClean="0"/>
              <a:t>didik</a:t>
            </a:r>
            <a:r>
              <a:rPr lang="en-US" sz="3200" dirty="0" smtClean="0"/>
              <a:t> di SMA </a:t>
            </a:r>
            <a:r>
              <a:rPr lang="en-US" sz="3200" dirty="0" err="1" smtClean="0"/>
              <a:t>Negeri</a:t>
            </a:r>
            <a:r>
              <a:rPr lang="en-US" sz="3200" dirty="0" smtClean="0"/>
              <a:t> 1 Bandar</a:t>
            </a:r>
          </a:p>
          <a:p>
            <a:pPr marL="457200" indent="-457200">
              <a:buAutoNum type="arabicPeriod"/>
            </a:pPr>
            <a:r>
              <a:rPr lang="en-US" sz="3200" dirty="0" err="1" smtClean="0"/>
              <a:t>Tuliskan</a:t>
            </a:r>
            <a:r>
              <a:rPr lang="en-US" sz="3200" dirty="0" smtClean="0"/>
              <a:t> </a:t>
            </a:r>
            <a:r>
              <a:rPr lang="en-US" sz="3200" dirty="0" err="1" smtClean="0"/>
              <a:t>kesan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ketika</a:t>
            </a:r>
            <a:r>
              <a:rPr lang="en-US" sz="3200" dirty="0" smtClean="0"/>
              <a:t> </a:t>
            </a:r>
            <a:r>
              <a:rPr lang="en-US" sz="3200" dirty="0" err="1" smtClean="0"/>
              <a:t>pertama</a:t>
            </a:r>
            <a:r>
              <a:rPr lang="en-US" sz="3200" dirty="0" smtClean="0"/>
              <a:t> kali </a:t>
            </a:r>
            <a:r>
              <a:rPr lang="en-US" sz="3200" dirty="0" err="1" smtClean="0"/>
              <a:t>memasuki</a:t>
            </a:r>
            <a:r>
              <a:rPr lang="en-US" sz="3200" dirty="0" smtClean="0"/>
              <a:t> </a:t>
            </a:r>
            <a:r>
              <a:rPr lang="en-US" sz="3200" dirty="0" err="1" smtClean="0"/>
              <a:t>lingkungan</a:t>
            </a:r>
            <a:r>
              <a:rPr lang="en-US" sz="3200" dirty="0" smtClean="0"/>
              <a:t> </a:t>
            </a:r>
            <a:r>
              <a:rPr lang="en-US" sz="3200" dirty="0" err="1" smtClean="0"/>
              <a:t>sekolah</a:t>
            </a:r>
            <a:r>
              <a:rPr lang="en-US" sz="3200" dirty="0" smtClean="0"/>
              <a:t>  (SMA </a:t>
            </a:r>
            <a:r>
              <a:rPr lang="en-US" sz="3200" dirty="0" err="1" smtClean="0"/>
              <a:t>Negeri</a:t>
            </a:r>
            <a:r>
              <a:rPr lang="en-US" sz="3200" dirty="0" smtClean="0"/>
              <a:t> 1 BANDAR)</a:t>
            </a:r>
          </a:p>
          <a:p>
            <a:pPr marL="457200" indent="-457200">
              <a:buAutoNum type="arabicPeriod"/>
            </a:pPr>
            <a:r>
              <a:rPr lang="en-US" sz="3200" dirty="0" err="1" smtClean="0"/>
              <a:t>Tuliskan</a:t>
            </a:r>
            <a:r>
              <a:rPr lang="en-US" sz="3200" dirty="0" smtClean="0"/>
              <a:t> </a:t>
            </a:r>
            <a:r>
              <a:rPr lang="en-US" sz="3200" dirty="0" err="1" smtClean="0"/>
              <a:t>kesan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ketika</a:t>
            </a:r>
            <a:r>
              <a:rPr lang="en-US" sz="3200" dirty="0" smtClean="0"/>
              <a:t> </a:t>
            </a:r>
            <a:r>
              <a:rPr lang="en-US" sz="3200" dirty="0" err="1" smtClean="0"/>
              <a:t>pertama</a:t>
            </a:r>
            <a:r>
              <a:rPr lang="en-US" sz="3200" dirty="0" smtClean="0"/>
              <a:t> kali </a:t>
            </a:r>
            <a:r>
              <a:rPr lang="en-US" sz="3200" dirty="0" err="1" smtClean="0"/>
              <a:t>berjumpa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pendidik</a:t>
            </a:r>
            <a:r>
              <a:rPr lang="en-US" sz="3200" dirty="0" smtClean="0"/>
              <a:t> di SMA </a:t>
            </a:r>
            <a:r>
              <a:rPr lang="en-US" sz="3200" dirty="0" err="1" smtClean="0"/>
              <a:t>Negeri</a:t>
            </a:r>
            <a:r>
              <a:rPr lang="en-US" sz="3200" dirty="0" smtClean="0"/>
              <a:t> 1 BANDAR</a:t>
            </a:r>
          </a:p>
        </p:txBody>
      </p:sp>
    </p:spTree>
    <p:extLst>
      <p:ext uri="{BB962C8B-B14F-4D97-AF65-F5344CB8AC3E}">
        <p14:creationId xmlns:p14="http://schemas.microsoft.com/office/powerpoint/2010/main" val="3543681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73068"/>
          </a:xfrm>
        </p:spPr>
        <p:txBody>
          <a:bodyPr/>
          <a:lstStyle/>
          <a:p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/>
              <a:t>S</a:t>
            </a:r>
            <a:r>
              <a:rPr lang="en-US" dirty="0" err="1" smtClean="0"/>
              <a:t>emoga</a:t>
            </a:r>
            <a:r>
              <a:rPr lang="en-US" dirty="0" smtClean="0"/>
              <a:t> </a:t>
            </a:r>
            <a:r>
              <a:rPr lang="en-US" dirty="0" err="1" smtClean="0"/>
              <a:t>Sukses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keberhasilan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991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847675"/>
          </a:xfrm>
        </p:spPr>
        <p:txBody>
          <a:bodyPr/>
          <a:lstStyle/>
          <a:p>
            <a:r>
              <a:rPr lang="en-US" dirty="0" smtClean="0"/>
              <a:t>PENGERTIAN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734207"/>
            <a:ext cx="9905999" cy="405699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/>
              <a:t>Tata </a:t>
            </a:r>
            <a:r>
              <a:rPr lang="en-US" sz="3200" dirty="0" err="1" smtClean="0"/>
              <a:t>Krama</a:t>
            </a:r>
            <a:r>
              <a:rPr lang="en-US" sz="3200" dirty="0" smtClean="0"/>
              <a:t> </a:t>
            </a:r>
            <a:r>
              <a:rPr lang="en-US" sz="3200" dirty="0" err="1" smtClean="0"/>
              <a:t>merupakan</a:t>
            </a:r>
            <a:r>
              <a:rPr lang="en-US" sz="3200" dirty="0" smtClean="0"/>
              <a:t> </a:t>
            </a:r>
            <a:r>
              <a:rPr lang="en-US" sz="3200" dirty="0" err="1" smtClean="0"/>
              <a:t>bagian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Etika</a:t>
            </a: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Tata ; </a:t>
            </a:r>
            <a:r>
              <a:rPr lang="en-US" sz="3200" dirty="0" err="1" smtClean="0"/>
              <a:t>adat</a:t>
            </a:r>
            <a:r>
              <a:rPr lang="en-US" sz="3200" dirty="0" smtClean="0"/>
              <a:t>, </a:t>
            </a:r>
            <a:r>
              <a:rPr lang="en-US" sz="3200" dirty="0" err="1" smtClean="0"/>
              <a:t>norma</a:t>
            </a:r>
            <a:r>
              <a:rPr lang="en-US" sz="3200" dirty="0" smtClean="0"/>
              <a:t>, </a:t>
            </a:r>
            <a:r>
              <a:rPr lang="en-US" sz="3200" dirty="0" err="1" smtClean="0"/>
              <a:t>aturan</a:t>
            </a:r>
            <a:r>
              <a:rPr lang="en-US" sz="3200" dirty="0" smtClean="0"/>
              <a:t>, </a:t>
            </a:r>
            <a:r>
              <a:rPr lang="en-US" sz="3200" dirty="0" err="1" smtClean="0"/>
              <a:t>peraturan</a:t>
            </a:r>
            <a:endParaRPr lang="en-US" sz="3200" dirty="0" smtClean="0"/>
          </a:p>
          <a:p>
            <a:pPr marL="0" indent="0">
              <a:buNone/>
            </a:pPr>
            <a:r>
              <a:rPr lang="en-US" sz="3200" dirty="0" err="1" smtClean="0"/>
              <a:t>Krama</a:t>
            </a:r>
            <a:r>
              <a:rPr lang="en-US" sz="3200" dirty="0" smtClean="0"/>
              <a:t> ; </a:t>
            </a:r>
            <a:r>
              <a:rPr lang="en-US" sz="3200" dirty="0" err="1" smtClean="0"/>
              <a:t>sopan</a:t>
            </a:r>
            <a:r>
              <a:rPr lang="en-US" sz="3200" dirty="0" smtClean="0"/>
              <a:t> </a:t>
            </a:r>
            <a:r>
              <a:rPr lang="en-US" sz="3200" dirty="0" err="1" smtClean="0"/>
              <a:t>santun</a:t>
            </a:r>
            <a:r>
              <a:rPr lang="en-US" sz="3200" dirty="0" smtClean="0"/>
              <a:t>, </a:t>
            </a:r>
            <a:r>
              <a:rPr lang="en-US" sz="3200" dirty="0" err="1" smtClean="0"/>
              <a:t>kelakuan</a:t>
            </a:r>
            <a:r>
              <a:rPr lang="en-US" sz="3200" dirty="0" smtClean="0"/>
              <a:t>, </a:t>
            </a:r>
            <a:r>
              <a:rPr lang="en-US" sz="3200" dirty="0" err="1" smtClean="0"/>
              <a:t>tindakan</a:t>
            </a:r>
            <a:r>
              <a:rPr lang="en-US" sz="3200" dirty="0" smtClean="0"/>
              <a:t>, </a:t>
            </a:r>
            <a:r>
              <a:rPr lang="en-US" sz="3200" dirty="0" err="1" smtClean="0"/>
              <a:t>perbuatan</a:t>
            </a: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Tata </a:t>
            </a:r>
            <a:r>
              <a:rPr lang="en-US" sz="3200" dirty="0" err="1" smtClean="0"/>
              <a:t>Krama</a:t>
            </a:r>
            <a:r>
              <a:rPr lang="en-US" sz="3200" dirty="0" smtClean="0"/>
              <a:t> ;</a:t>
            </a:r>
          </a:p>
          <a:p>
            <a:pPr marL="0" indent="0">
              <a:buNone/>
            </a:pPr>
            <a:r>
              <a:rPr lang="en-US" sz="3200" dirty="0" err="1"/>
              <a:t>a</a:t>
            </a:r>
            <a:r>
              <a:rPr lang="en-US" sz="3200" dirty="0" err="1" smtClean="0"/>
              <a:t>dalah</a:t>
            </a:r>
            <a:r>
              <a:rPr lang="en-US" sz="3200" dirty="0" smtClean="0"/>
              <a:t> </a:t>
            </a:r>
            <a:r>
              <a:rPr lang="en-US" sz="3200" dirty="0" err="1" smtClean="0"/>
              <a:t>kebiasaan</a:t>
            </a:r>
            <a:r>
              <a:rPr lang="en-US" sz="3200" dirty="0" smtClean="0"/>
              <a:t>, </a:t>
            </a:r>
            <a:r>
              <a:rPr lang="en-US" sz="3200" dirty="0" err="1" smtClean="0"/>
              <a:t>sopan</a:t>
            </a:r>
            <a:r>
              <a:rPr lang="en-US" sz="3200" dirty="0" smtClean="0"/>
              <a:t> </a:t>
            </a:r>
            <a:r>
              <a:rPr lang="en-US" sz="3200" dirty="0" err="1" smtClean="0"/>
              <a:t>santun</a:t>
            </a:r>
            <a:r>
              <a:rPr lang="en-US" sz="3200" dirty="0" smtClean="0"/>
              <a:t> </a:t>
            </a:r>
            <a:r>
              <a:rPr lang="en-US" sz="3200" dirty="0" smtClean="0"/>
              <a:t>yang </a:t>
            </a:r>
            <a:r>
              <a:rPr lang="en-US" sz="3200" dirty="0" err="1" smtClean="0"/>
              <a:t>disepakati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lingkungan</a:t>
            </a:r>
            <a:r>
              <a:rPr lang="en-US" sz="3200" dirty="0" smtClean="0"/>
              <a:t> </a:t>
            </a:r>
            <a:r>
              <a:rPr lang="en-US" sz="3200" dirty="0" err="1" smtClean="0"/>
              <a:t>pergaulan</a:t>
            </a:r>
            <a:r>
              <a:rPr lang="en-US" sz="3200" dirty="0" smtClean="0"/>
              <a:t> </a:t>
            </a:r>
            <a:r>
              <a:rPr lang="en-US" sz="3200" dirty="0" err="1" smtClean="0"/>
              <a:t>antar</a:t>
            </a:r>
            <a:r>
              <a:rPr lang="en-US" sz="3200" dirty="0" smtClean="0"/>
              <a:t> </a:t>
            </a:r>
            <a:r>
              <a:rPr lang="en-US" sz="3200" dirty="0" err="1" smtClean="0"/>
              <a:t>manusia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63648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Tata </a:t>
            </a:r>
            <a:r>
              <a:rPr lang="en-US" dirty="0" err="1" smtClean="0"/>
              <a:t>Krama</a:t>
            </a:r>
            <a:r>
              <a:rPr lang="en-US" dirty="0" smtClean="0"/>
              <a:t> ;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menyenangkan</a:t>
            </a:r>
            <a:r>
              <a:rPr lang="en-US" dirty="0" smtClean="0"/>
              <a:t> orang lain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4000" dirty="0" err="1" smtClean="0"/>
              <a:t>Untuk</a:t>
            </a:r>
            <a:r>
              <a:rPr lang="en-US" sz="4000" dirty="0" smtClean="0"/>
              <a:t> </a:t>
            </a:r>
            <a:r>
              <a:rPr lang="en-US" sz="4000" dirty="0" err="1" smtClean="0"/>
              <a:t>itu</a:t>
            </a:r>
            <a:r>
              <a:rPr lang="en-US" sz="4000" dirty="0" smtClean="0"/>
              <a:t>, </a:t>
            </a:r>
            <a:r>
              <a:rPr lang="en-US" sz="4000" dirty="0" err="1" smtClean="0"/>
              <a:t>mari</a:t>
            </a:r>
            <a:r>
              <a:rPr lang="en-US" sz="4000" dirty="0" smtClean="0"/>
              <a:t> </a:t>
            </a:r>
            <a:r>
              <a:rPr lang="en-US" sz="4000" dirty="0" err="1" smtClean="0"/>
              <a:t>kita</a:t>
            </a:r>
            <a:r>
              <a:rPr lang="en-US" sz="4000" dirty="0" smtClean="0"/>
              <a:t> </a:t>
            </a:r>
            <a:r>
              <a:rPr lang="en-US" sz="4000" dirty="0" err="1" smtClean="0"/>
              <a:t>wujudkan</a:t>
            </a:r>
            <a:r>
              <a:rPr lang="en-US" sz="4000" dirty="0" smtClean="0"/>
              <a:t> </a:t>
            </a:r>
            <a:r>
              <a:rPr lang="en-US" sz="4000" dirty="0" err="1" smtClean="0"/>
              <a:t>kebersamaan</a:t>
            </a:r>
            <a:r>
              <a:rPr lang="en-US" sz="4000" dirty="0" smtClean="0"/>
              <a:t> </a:t>
            </a:r>
            <a:r>
              <a:rPr lang="en-US" sz="4000" dirty="0" err="1" smtClean="0"/>
              <a:t>hidup</a:t>
            </a:r>
            <a:r>
              <a:rPr lang="en-US" sz="4000" dirty="0" smtClean="0"/>
              <a:t> di </a:t>
            </a:r>
          </a:p>
          <a:p>
            <a:pPr marL="742950" indent="-742950">
              <a:buAutoNum type="arabicPeriod"/>
            </a:pPr>
            <a:r>
              <a:rPr lang="en-US" sz="4000" dirty="0" err="1" smtClean="0"/>
              <a:t>Lingkungan</a:t>
            </a:r>
            <a:r>
              <a:rPr lang="en-US" sz="4000" dirty="0" smtClean="0"/>
              <a:t> </a:t>
            </a:r>
            <a:r>
              <a:rPr lang="en-US" sz="4000" dirty="0" err="1" smtClean="0"/>
              <a:t>keluarga</a:t>
            </a:r>
            <a:endParaRPr lang="en-US" sz="4000" dirty="0" smtClean="0"/>
          </a:p>
          <a:p>
            <a:pPr marL="742950" indent="-742950">
              <a:buAutoNum type="arabicPeriod"/>
            </a:pPr>
            <a:r>
              <a:rPr lang="en-US" sz="4000" dirty="0" err="1" smtClean="0"/>
              <a:t>Lingkungan</a:t>
            </a:r>
            <a:r>
              <a:rPr lang="en-US" sz="4000" dirty="0" smtClean="0"/>
              <a:t> </a:t>
            </a:r>
            <a:r>
              <a:rPr lang="en-US" sz="4000" dirty="0" err="1" smtClean="0"/>
              <a:t>sekolah</a:t>
            </a:r>
            <a:endParaRPr lang="en-US" sz="4000" dirty="0" smtClean="0"/>
          </a:p>
          <a:p>
            <a:pPr marL="742950" indent="-742950">
              <a:buAutoNum type="arabicPeriod"/>
            </a:pPr>
            <a:r>
              <a:rPr lang="en-US" sz="4000" dirty="0" err="1" smtClean="0"/>
              <a:t>Lingkungan</a:t>
            </a:r>
            <a:r>
              <a:rPr lang="en-US" sz="4000" dirty="0" smtClean="0"/>
              <a:t> </a:t>
            </a:r>
            <a:r>
              <a:rPr lang="en-US" sz="4000" dirty="0" err="1" smtClean="0"/>
              <a:t>masyarakat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87722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0890"/>
            <a:ext cx="10515600" cy="1325563"/>
          </a:xfrm>
        </p:spPr>
        <p:txBody>
          <a:bodyPr/>
          <a:lstStyle/>
          <a:p>
            <a:r>
              <a:rPr lang="en-US" dirty="0" err="1" smtClean="0"/>
              <a:t>Dasar</a:t>
            </a:r>
            <a:r>
              <a:rPr lang="en-US" dirty="0" smtClean="0"/>
              <a:t> Tata </a:t>
            </a:r>
            <a:r>
              <a:rPr lang="en-US" dirty="0" err="1" smtClean="0"/>
              <a:t>Krama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706453"/>
            <a:ext cx="9905999" cy="4084748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4000" dirty="0" err="1" smtClean="0"/>
              <a:t>Sopan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ramah</a:t>
            </a:r>
            <a:r>
              <a:rPr lang="en-US" sz="4000" dirty="0" smtClean="0"/>
              <a:t> </a:t>
            </a:r>
            <a:r>
              <a:rPr lang="en-US" sz="4000" dirty="0" err="1" smtClean="0"/>
              <a:t>pada</a:t>
            </a:r>
            <a:r>
              <a:rPr lang="en-US" sz="4000" dirty="0" smtClean="0"/>
              <a:t> </a:t>
            </a:r>
            <a:r>
              <a:rPr lang="en-US" sz="4000" dirty="0" err="1" smtClean="0"/>
              <a:t>setiap</a:t>
            </a:r>
            <a:r>
              <a:rPr lang="en-US" sz="4000" dirty="0" smtClean="0"/>
              <a:t> orang</a:t>
            </a:r>
          </a:p>
          <a:p>
            <a:pPr marL="514350" indent="-514350">
              <a:buAutoNum type="arabicPeriod"/>
            </a:pPr>
            <a:r>
              <a:rPr lang="en-US" sz="4000" dirty="0" err="1" smtClean="0"/>
              <a:t>Perhatian</a:t>
            </a:r>
            <a:r>
              <a:rPr lang="en-US" sz="4000" dirty="0" smtClean="0"/>
              <a:t> </a:t>
            </a:r>
            <a:r>
              <a:rPr lang="en-US" sz="4000" dirty="0" err="1" smtClean="0"/>
              <a:t>terhadap</a:t>
            </a:r>
            <a:r>
              <a:rPr lang="en-US" sz="4000" dirty="0" smtClean="0"/>
              <a:t> orang lain</a:t>
            </a:r>
          </a:p>
          <a:p>
            <a:pPr marL="514350" indent="-514350">
              <a:buAutoNum type="arabicPeriod"/>
            </a:pPr>
            <a:r>
              <a:rPr lang="en-US" sz="4000" dirty="0" err="1" smtClean="0"/>
              <a:t>Memiliki</a:t>
            </a:r>
            <a:r>
              <a:rPr lang="en-US" sz="4000" dirty="0" smtClean="0"/>
              <a:t> rasa </a:t>
            </a:r>
            <a:r>
              <a:rPr lang="en-US" sz="4000" dirty="0" err="1" smtClean="0"/>
              <a:t>toleransi</a:t>
            </a:r>
            <a:endParaRPr lang="en-US" sz="4000" dirty="0" smtClean="0"/>
          </a:p>
          <a:p>
            <a:pPr marL="514350" indent="-514350">
              <a:buAutoNum type="arabicPeriod"/>
            </a:pPr>
            <a:r>
              <a:rPr lang="en-US" sz="4000" dirty="0" err="1" smtClean="0"/>
              <a:t>Pengendalian</a:t>
            </a:r>
            <a:r>
              <a:rPr lang="en-US" sz="4000" dirty="0" smtClean="0"/>
              <a:t> </a:t>
            </a:r>
            <a:r>
              <a:rPr lang="en-US" sz="4000" dirty="0" err="1" smtClean="0"/>
              <a:t>diri</a:t>
            </a:r>
            <a:r>
              <a:rPr lang="en-US" sz="4000" dirty="0" smtClean="0"/>
              <a:t> </a:t>
            </a:r>
            <a:r>
              <a:rPr lang="en-US" sz="4000" dirty="0" err="1" smtClean="0"/>
              <a:t>dalam</a:t>
            </a:r>
            <a:r>
              <a:rPr lang="en-US" sz="4000" dirty="0" smtClean="0"/>
              <a:t> </a:t>
            </a:r>
            <a:r>
              <a:rPr lang="en-US" sz="4000" dirty="0" err="1" smtClean="0"/>
              <a:t>berbagai</a:t>
            </a:r>
            <a:r>
              <a:rPr lang="en-US" sz="4000" dirty="0" smtClean="0"/>
              <a:t> </a:t>
            </a:r>
            <a:r>
              <a:rPr lang="en-US" sz="4000" dirty="0" err="1" smtClean="0"/>
              <a:t>situasi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3689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68392"/>
          </a:xfrm>
        </p:spPr>
        <p:txBody>
          <a:bodyPr/>
          <a:lstStyle/>
          <a:p>
            <a:r>
              <a:rPr lang="en-US" dirty="0" err="1" smtClean="0"/>
              <a:t>Manfaat</a:t>
            </a:r>
            <a:r>
              <a:rPr lang="en-US" dirty="0" smtClean="0"/>
              <a:t> Tata </a:t>
            </a:r>
            <a:r>
              <a:rPr lang="en-US" dirty="0" err="1" smtClean="0"/>
              <a:t>Krama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4000" dirty="0" err="1" smtClean="0"/>
              <a:t>Menambah</a:t>
            </a:r>
            <a:r>
              <a:rPr lang="en-US" sz="4000" dirty="0" smtClean="0"/>
              <a:t> rasa </a:t>
            </a:r>
            <a:r>
              <a:rPr lang="en-US" sz="4000" dirty="0" err="1" smtClean="0"/>
              <a:t>percaya</a:t>
            </a:r>
            <a:r>
              <a:rPr lang="en-US" sz="4000" dirty="0" smtClean="0"/>
              <a:t> </a:t>
            </a:r>
            <a:r>
              <a:rPr lang="en-US" sz="4000" dirty="0" err="1" smtClean="0"/>
              <a:t>diri</a:t>
            </a:r>
            <a:endParaRPr lang="en-US" sz="4000" dirty="0" smtClean="0"/>
          </a:p>
          <a:p>
            <a:pPr marL="514350" indent="-514350">
              <a:buAutoNum type="arabicPeriod"/>
            </a:pPr>
            <a:r>
              <a:rPr lang="en-US" sz="4000" dirty="0" err="1" smtClean="0"/>
              <a:t>Dihormati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disenangi</a:t>
            </a:r>
            <a:r>
              <a:rPr lang="en-US" sz="4000" dirty="0" smtClean="0"/>
              <a:t> orang lain</a:t>
            </a:r>
          </a:p>
          <a:p>
            <a:pPr marL="514350" indent="-514350">
              <a:buAutoNum type="arabicPeriod"/>
            </a:pPr>
            <a:r>
              <a:rPr lang="en-US" sz="4000" dirty="0" err="1" smtClean="0"/>
              <a:t>Mudah</a:t>
            </a:r>
            <a:r>
              <a:rPr lang="en-US" sz="4000" dirty="0" smtClean="0"/>
              <a:t> </a:t>
            </a:r>
            <a:r>
              <a:rPr lang="en-US" sz="4000" dirty="0" err="1" smtClean="0"/>
              <a:t>berhubungan</a:t>
            </a:r>
            <a:r>
              <a:rPr lang="en-US" sz="4000" dirty="0" smtClean="0"/>
              <a:t> </a:t>
            </a:r>
            <a:r>
              <a:rPr lang="en-US" sz="4000" dirty="0" err="1" smtClean="0"/>
              <a:t>dengan</a:t>
            </a:r>
            <a:r>
              <a:rPr lang="en-US" sz="4000" dirty="0" smtClean="0"/>
              <a:t> orang lain</a:t>
            </a:r>
          </a:p>
          <a:p>
            <a:pPr marL="514350" indent="-514350">
              <a:buAutoNum type="arabicPeriod"/>
            </a:pPr>
            <a:r>
              <a:rPr lang="en-US" sz="4000" dirty="0" err="1" smtClean="0"/>
              <a:t>Memelihara</a:t>
            </a:r>
            <a:r>
              <a:rPr lang="en-US" sz="4000" dirty="0" smtClean="0"/>
              <a:t> </a:t>
            </a:r>
            <a:r>
              <a:rPr lang="en-US" sz="4000" dirty="0" err="1" smtClean="0"/>
              <a:t>lingkungan</a:t>
            </a:r>
            <a:r>
              <a:rPr lang="en-US" sz="4000" dirty="0" smtClean="0"/>
              <a:t> yang </a:t>
            </a:r>
            <a:r>
              <a:rPr lang="en-US" sz="4000" dirty="0" err="1" smtClean="0"/>
              <a:t>baik</a:t>
            </a:r>
            <a:endParaRPr lang="en-US" sz="4000" dirty="0" smtClean="0"/>
          </a:p>
          <a:p>
            <a:pPr marL="514350" indent="-514350"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22228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894972"/>
          </a:xfrm>
        </p:spPr>
        <p:txBody>
          <a:bodyPr/>
          <a:lstStyle/>
          <a:p>
            <a:r>
              <a:rPr lang="en-US" dirty="0" err="1" smtClean="0"/>
              <a:t>Pendukung</a:t>
            </a:r>
            <a:r>
              <a:rPr lang="en-US" dirty="0" smtClean="0"/>
              <a:t> </a:t>
            </a:r>
            <a:r>
              <a:rPr lang="en-US" dirty="0" err="1" smtClean="0"/>
              <a:t>Keberhasilan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Pergaulan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4000" dirty="0" err="1" smtClean="0"/>
              <a:t>Percaya</a:t>
            </a:r>
            <a:r>
              <a:rPr lang="en-US" sz="4000" dirty="0" smtClean="0"/>
              <a:t> </a:t>
            </a:r>
            <a:r>
              <a:rPr lang="en-US" sz="4000" dirty="0" err="1" smtClean="0"/>
              <a:t>diri</a:t>
            </a:r>
            <a:endParaRPr lang="en-US" sz="4000" dirty="0" smtClean="0"/>
          </a:p>
          <a:p>
            <a:pPr marL="514350" indent="-514350">
              <a:buAutoNum type="arabicPeriod"/>
            </a:pPr>
            <a:r>
              <a:rPr lang="en-US" sz="4000" dirty="0" err="1" smtClean="0"/>
              <a:t>Penguasaan</a:t>
            </a:r>
            <a:r>
              <a:rPr lang="en-US" sz="4000" dirty="0" smtClean="0"/>
              <a:t> </a:t>
            </a:r>
            <a:r>
              <a:rPr lang="en-US" sz="4000" dirty="0" err="1" smtClean="0"/>
              <a:t>diri</a:t>
            </a:r>
            <a:endParaRPr lang="en-US" sz="4000" dirty="0" smtClean="0"/>
          </a:p>
          <a:p>
            <a:pPr marL="514350" indent="-514350">
              <a:buAutoNum type="arabicPeriod"/>
            </a:pPr>
            <a:r>
              <a:rPr lang="en-US" sz="4000" dirty="0" smtClean="0"/>
              <a:t>Bahasa </a:t>
            </a:r>
            <a:r>
              <a:rPr lang="en-US" sz="4000" dirty="0" err="1" smtClean="0"/>
              <a:t>tubuh</a:t>
            </a:r>
            <a:endParaRPr lang="en-US" sz="4000" dirty="0" smtClean="0"/>
          </a:p>
          <a:p>
            <a:pPr marL="514350" indent="-514350">
              <a:buAutoNum type="arabicPeriod"/>
            </a:pPr>
            <a:r>
              <a:rPr lang="en-US" sz="4000" dirty="0" err="1" smtClean="0"/>
              <a:t>Kesan</a:t>
            </a:r>
            <a:r>
              <a:rPr lang="en-US" sz="4000" dirty="0" smtClean="0"/>
              <a:t> </a:t>
            </a:r>
            <a:r>
              <a:rPr lang="en-US" sz="4000" dirty="0" err="1" smtClean="0"/>
              <a:t>pertama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215712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89565"/>
          </a:xfrm>
        </p:spPr>
        <p:txBody>
          <a:bodyPr/>
          <a:lstStyle/>
          <a:p>
            <a:r>
              <a:rPr lang="en-US" dirty="0" err="1" smtClean="0"/>
              <a:t>Kesan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876097"/>
            <a:ext cx="9905999" cy="39151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err="1" smtClean="0"/>
              <a:t>Biasakan</a:t>
            </a:r>
            <a:endParaRPr lang="en-US" sz="4000" dirty="0" smtClean="0"/>
          </a:p>
          <a:p>
            <a:pPr marL="514350" indent="-514350">
              <a:buAutoNum type="arabicPeriod"/>
            </a:pPr>
            <a:r>
              <a:rPr lang="en-US" sz="4000" dirty="0" err="1" smtClean="0"/>
              <a:t>Senyum</a:t>
            </a:r>
            <a:endParaRPr lang="en-US" sz="4000" dirty="0" smtClean="0"/>
          </a:p>
          <a:p>
            <a:pPr marL="514350" indent="-514350">
              <a:buAutoNum type="arabicPeriod"/>
            </a:pPr>
            <a:r>
              <a:rPr lang="en-US" sz="4000" dirty="0" smtClean="0"/>
              <a:t>Salam</a:t>
            </a:r>
          </a:p>
          <a:p>
            <a:pPr marL="514350" indent="-514350">
              <a:buAutoNum type="arabicPeriod"/>
            </a:pPr>
            <a:r>
              <a:rPr lang="en-US" sz="4000" dirty="0" err="1" smtClean="0"/>
              <a:t>Sapa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70895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58034"/>
          </a:xfrm>
        </p:spPr>
        <p:txBody>
          <a:bodyPr/>
          <a:lstStyle/>
          <a:p>
            <a:r>
              <a:rPr lang="en-US" dirty="0" smtClean="0"/>
              <a:t>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76552"/>
            <a:ext cx="9905999" cy="4214649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2800" dirty="0" err="1" smtClean="0"/>
              <a:t>Berpakaian</a:t>
            </a:r>
            <a:r>
              <a:rPr lang="en-US" sz="2800" dirty="0" smtClean="0"/>
              <a:t> </a:t>
            </a:r>
            <a:r>
              <a:rPr lang="en-US" sz="2800" dirty="0" err="1" smtClean="0"/>
              <a:t>rapi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bersih</a:t>
            </a:r>
            <a:endParaRPr lang="en-US" sz="2800" dirty="0" smtClean="0"/>
          </a:p>
          <a:p>
            <a:pPr marL="514350" indent="-514350">
              <a:buAutoNum type="arabicPeriod"/>
            </a:pPr>
            <a:r>
              <a:rPr lang="en-US" sz="2800" dirty="0" err="1" smtClean="0"/>
              <a:t>Ucapkan</a:t>
            </a:r>
            <a:r>
              <a:rPr lang="en-US" sz="2800" dirty="0" smtClean="0"/>
              <a:t> </a:t>
            </a:r>
            <a:r>
              <a:rPr lang="en-US" sz="2800" dirty="0" err="1" smtClean="0"/>
              <a:t>salam</a:t>
            </a:r>
            <a:endParaRPr lang="en-US" sz="2800" dirty="0" smtClean="0"/>
          </a:p>
          <a:p>
            <a:pPr marL="514350" indent="-514350">
              <a:buAutoNum type="arabicPeriod"/>
            </a:pPr>
            <a:r>
              <a:rPr lang="en-US" sz="2800" dirty="0" err="1" smtClean="0"/>
              <a:t>Ketuk</a:t>
            </a:r>
            <a:r>
              <a:rPr lang="en-US" sz="2800" dirty="0" smtClean="0"/>
              <a:t> </a:t>
            </a:r>
            <a:r>
              <a:rPr lang="en-US" sz="2800" dirty="0" err="1" smtClean="0"/>
              <a:t>pintu</a:t>
            </a:r>
            <a:r>
              <a:rPr lang="en-US" sz="2800" dirty="0" smtClean="0"/>
              <a:t> </a:t>
            </a:r>
            <a:r>
              <a:rPr lang="en-US" sz="2800" dirty="0" err="1" smtClean="0"/>
              <a:t>sebelum</a:t>
            </a:r>
            <a:r>
              <a:rPr lang="en-US" sz="2800" dirty="0" smtClean="0"/>
              <a:t> </a:t>
            </a:r>
            <a:r>
              <a:rPr lang="en-US" sz="2800" dirty="0" err="1" smtClean="0"/>
              <a:t>masuk</a:t>
            </a:r>
            <a:endParaRPr lang="en-US" sz="2800" dirty="0" smtClean="0"/>
          </a:p>
          <a:p>
            <a:pPr marL="514350" indent="-514350">
              <a:buAutoNum type="arabicPeriod"/>
            </a:pPr>
            <a:r>
              <a:rPr lang="en-US" sz="2800" dirty="0" err="1" smtClean="0"/>
              <a:t>Memanggil</a:t>
            </a:r>
            <a:r>
              <a:rPr lang="en-US" sz="2800" dirty="0" smtClean="0"/>
              <a:t> </a:t>
            </a:r>
            <a:r>
              <a:rPr lang="en-US" sz="2800" dirty="0" err="1" smtClean="0"/>
              <a:t>teman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panggilan</a:t>
            </a:r>
            <a:r>
              <a:rPr lang="en-US" sz="2800" dirty="0" smtClean="0"/>
              <a:t> </a:t>
            </a:r>
            <a:r>
              <a:rPr lang="en-US" sz="2800" dirty="0" err="1" smtClean="0"/>
              <a:t>terbaik</a:t>
            </a:r>
            <a:endParaRPr lang="en-US" sz="2800" dirty="0" smtClean="0"/>
          </a:p>
          <a:p>
            <a:pPr marL="514350" indent="-514350">
              <a:buAutoNum type="arabicPeriod"/>
            </a:pPr>
            <a:r>
              <a:rPr lang="en-US" sz="2800" dirty="0" err="1" smtClean="0"/>
              <a:t>Berbicara</a:t>
            </a:r>
            <a:r>
              <a:rPr lang="en-US" sz="2800" dirty="0" smtClean="0"/>
              <a:t>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situasi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kondisi</a:t>
            </a:r>
            <a:endParaRPr lang="en-US" sz="2800" dirty="0" smtClean="0"/>
          </a:p>
          <a:p>
            <a:pPr marL="514350" indent="-514350">
              <a:buAutoNum type="arabicPeriod"/>
            </a:pP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memotong</a:t>
            </a:r>
            <a:r>
              <a:rPr lang="en-US" sz="2800" dirty="0" smtClean="0"/>
              <a:t> </a:t>
            </a:r>
            <a:r>
              <a:rPr lang="en-US" sz="2800" dirty="0" err="1" smtClean="0"/>
              <a:t>pembicaraan</a:t>
            </a:r>
            <a:r>
              <a:rPr lang="en-US" sz="2800" dirty="0" smtClean="0"/>
              <a:t> orang lain</a:t>
            </a:r>
          </a:p>
          <a:p>
            <a:pPr marL="514350" indent="-514350">
              <a:buAutoNum type="arabicPeriod"/>
            </a:pPr>
            <a:r>
              <a:rPr lang="en-US" sz="2800" dirty="0" err="1" smtClean="0"/>
              <a:t>Mengucapkan</a:t>
            </a:r>
            <a:r>
              <a:rPr lang="en-US" sz="2800" dirty="0" smtClean="0"/>
              <a:t> </a:t>
            </a:r>
            <a:r>
              <a:rPr lang="en-US" sz="2800" dirty="0" err="1" smtClean="0"/>
              <a:t>terima</a:t>
            </a:r>
            <a:r>
              <a:rPr lang="en-US" sz="2800" dirty="0" smtClean="0"/>
              <a:t> </a:t>
            </a:r>
            <a:r>
              <a:rPr lang="en-US" sz="2800" dirty="0" err="1" smtClean="0"/>
              <a:t>kasih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33791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42268"/>
          </a:xfrm>
        </p:spPr>
        <p:txBody>
          <a:bodyPr/>
          <a:lstStyle/>
          <a:p>
            <a:r>
              <a:rPr lang="en-US" dirty="0" smtClean="0"/>
              <a:t>Tata </a:t>
            </a:r>
            <a:r>
              <a:rPr lang="en-US" dirty="0" err="1" smtClean="0"/>
              <a:t>krama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penampilan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3600" dirty="0" smtClean="0"/>
              <a:t>Tata </a:t>
            </a:r>
            <a:r>
              <a:rPr lang="en-US" sz="3600" dirty="0" err="1" smtClean="0"/>
              <a:t>cara</a:t>
            </a:r>
            <a:r>
              <a:rPr lang="en-US" sz="3600" dirty="0" smtClean="0"/>
              <a:t> </a:t>
            </a:r>
            <a:r>
              <a:rPr lang="en-US" sz="3600" dirty="0" err="1" smtClean="0"/>
              <a:t>berbusana</a:t>
            </a:r>
            <a:endParaRPr lang="en-US" sz="3600" dirty="0" smtClean="0"/>
          </a:p>
          <a:p>
            <a:pPr marL="457200" indent="-457200">
              <a:buAutoNum type="arabicPeriod"/>
            </a:pPr>
            <a:r>
              <a:rPr lang="en-US" sz="3600" dirty="0" smtClean="0"/>
              <a:t>Tata </a:t>
            </a:r>
            <a:r>
              <a:rPr lang="en-US" sz="3600" dirty="0" err="1" smtClean="0"/>
              <a:t>cara</a:t>
            </a:r>
            <a:r>
              <a:rPr lang="en-US" sz="3600" dirty="0" smtClean="0"/>
              <a:t> </a:t>
            </a:r>
            <a:r>
              <a:rPr lang="en-US" sz="3600" dirty="0" err="1" smtClean="0"/>
              <a:t>bersolek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menggunakan</a:t>
            </a:r>
            <a:r>
              <a:rPr lang="en-US" sz="3600" dirty="0" smtClean="0"/>
              <a:t> </a:t>
            </a:r>
            <a:r>
              <a:rPr lang="en-US" sz="3600" dirty="0" err="1" smtClean="0"/>
              <a:t>perhiasan</a:t>
            </a:r>
            <a:endParaRPr lang="en-US" sz="3600" dirty="0" smtClean="0"/>
          </a:p>
          <a:p>
            <a:pPr marL="457200" indent="-457200">
              <a:buAutoNum type="arabicPeriod"/>
            </a:pPr>
            <a:r>
              <a:rPr lang="en-US" sz="3600" dirty="0" smtClean="0"/>
              <a:t>Tata </a:t>
            </a:r>
            <a:r>
              <a:rPr lang="en-US" sz="3600" dirty="0" err="1" smtClean="0"/>
              <a:t>cara</a:t>
            </a:r>
            <a:r>
              <a:rPr lang="en-US" sz="3600" dirty="0" smtClean="0"/>
              <a:t> </a:t>
            </a:r>
            <a:r>
              <a:rPr lang="en-US" sz="3600" dirty="0" err="1" smtClean="0"/>
              <a:t>berjalan</a:t>
            </a:r>
            <a:endParaRPr lang="en-US" sz="3600" dirty="0" smtClean="0"/>
          </a:p>
          <a:p>
            <a:pPr marL="457200" indent="-457200">
              <a:buAutoNum type="arabicPeriod"/>
            </a:pPr>
            <a:r>
              <a:rPr lang="en-US" sz="3600" dirty="0" smtClean="0"/>
              <a:t>Tata </a:t>
            </a:r>
            <a:r>
              <a:rPr lang="en-US" sz="3600" dirty="0" err="1" smtClean="0"/>
              <a:t>cara</a:t>
            </a:r>
            <a:r>
              <a:rPr lang="en-US" sz="3600" dirty="0" smtClean="0"/>
              <a:t> </a:t>
            </a:r>
            <a:r>
              <a:rPr lang="en-US" sz="3600" dirty="0" err="1" smtClean="0"/>
              <a:t>makan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563239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163</TotalTime>
  <Words>290</Words>
  <Application>Microsoft Office PowerPoint</Application>
  <PresentationFormat>Widescreen</PresentationFormat>
  <Paragraphs>65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Tw Cen MT</vt:lpstr>
      <vt:lpstr>Circuit</vt:lpstr>
      <vt:lpstr>Materi tata krama siswa disampaikan pada</vt:lpstr>
      <vt:lpstr>PENGERTIAN</vt:lpstr>
      <vt:lpstr>Tujuan Tata Krama ; Selalu berusaha menyenangkan orang lain</vt:lpstr>
      <vt:lpstr>Dasar Tata Krama</vt:lpstr>
      <vt:lpstr>Manfaat Tata Krama</vt:lpstr>
      <vt:lpstr>Pendukung Keberhasilan Dalam Pergaulan</vt:lpstr>
      <vt:lpstr>Kesan Pertama Sangat Menentukan</vt:lpstr>
      <vt:lpstr>Yang Harus Dilakukan</vt:lpstr>
      <vt:lpstr>Tata krama dalam penampilan</vt:lpstr>
      <vt:lpstr>Tata krama berbicara</vt:lpstr>
      <vt:lpstr>TUGAS ANDA SEBAGAI PESERTA DIDIK BARU</vt:lpstr>
      <vt:lpstr>Terima kasih  Semoga Sukses  langkah awal ikut menentukan keberhasilan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MASA PENGENALAN SEKOLAH SMA NEGERI 1 BANDAR KABUPATEN SIMALUNGUN Oleh Dra. ELIANTI NURMINAH SARAGIH</dc:title>
  <dc:creator>User</dc:creator>
  <cp:lastModifiedBy>User</cp:lastModifiedBy>
  <cp:revision>13</cp:revision>
  <dcterms:created xsi:type="dcterms:W3CDTF">2020-07-13T02:57:12Z</dcterms:created>
  <dcterms:modified xsi:type="dcterms:W3CDTF">2020-07-13T05:43:53Z</dcterms:modified>
</cp:coreProperties>
</file>